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3" r:id="rId6"/>
    <p:sldId id="262" r:id="rId7"/>
    <p:sldId id="261" r:id="rId8"/>
    <p:sldId id="260" r:id="rId9"/>
    <p:sldId id="259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520" y="26670"/>
            <a:ext cx="5103000" cy="6804000"/>
          </a:xfrm>
          <a:prstGeom prst="rect">
            <a:avLst/>
          </a:prstGeom>
        </p:spPr>
      </p:pic>
      <p:pic>
        <p:nvPicPr>
          <p:cNvPr id="6" name="图片 5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380" y="99060"/>
            <a:ext cx="5000885" cy="666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01015" y="8890"/>
            <a:ext cx="4735997" cy="6840000"/>
          </a:xfrm>
          <a:prstGeom prst="rect">
            <a:avLst/>
          </a:prstGeom>
        </p:spPr>
      </p:pic>
      <p:pic>
        <p:nvPicPr>
          <p:cNvPr id="5" name="图片 4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6945" y="8890"/>
            <a:ext cx="5119205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8890"/>
            <a:ext cx="5136238" cy="6840000"/>
          </a:xfrm>
          <a:prstGeom prst="rect">
            <a:avLst/>
          </a:prstGeom>
        </p:spPr>
      </p:pic>
      <p:pic>
        <p:nvPicPr>
          <p:cNvPr id="5" name="图片 4" descr="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4715" y="-58420"/>
            <a:ext cx="5132159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内容占位符 5" descr="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85215" y="8890"/>
            <a:ext cx="5136238" cy="6840000"/>
          </a:xfrm>
          <a:prstGeom prst="rect">
            <a:avLst/>
          </a:prstGeom>
        </p:spPr>
      </p:pic>
      <p:pic>
        <p:nvPicPr>
          <p:cNvPr id="7" name="图片 6" descr="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1730" y="8890"/>
            <a:ext cx="5132159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21970" y="8890"/>
            <a:ext cx="5096315" cy="6840000"/>
          </a:xfrm>
          <a:prstGeom prst="rect">
            <a:avLst/>
          </a:prstGeom>
        </p:spPr>
      </p:pic>
      <p:pic>
        <p:nvPicPr>
          <p:cNvPr id="5" name="图片 4" descr="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735" y="8890"/>
            <a:ext cx="5136046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Arial</vt:lpstr>
      <vt:lpstr>宋体</vt:lpstr>
      <vt:lpstr>Wingdings</vt:lpstr>
      <vt:lpstr>Calibri Light</vt:lpstr>
      <vt:lpstr>Calibri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3</cp:revision>
  <dcterms:created xsi:type="dcterms:W3CDTF">2017-08-20T14:22:45Z</dcterms:created>
  <dcterms:modified xsi:type="dcterms:W3CDTF">2017-08-20T14:32:24Z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2052-10.1.0.6390</vt:lpwstr>
  </property>
</Properties>
</file>

<file path=docProps/thumbnail.jpeg>
</file>